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9" r:id="rId10"/>
    <p:sldId id="268" r:id="rId11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84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293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7DD2-1125-4FB4-9CCC-E98418015FB2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15D3-2DD4-4CEF-B527-9B8228911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11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7DD2-1125-4FB4-9CCC-E98418015FB2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15D3-2DD4-4CEF-B527-9B8228911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56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7DD2-1125-4FB4-9CCC-E98418015FB2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15D3-2DD4-4CEF-B527-9B8228911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64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7DD2-1125-4FB4-9CCC-E98418015FB2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15D3-2DD4-4CEF-B527-9B8228911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42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7DD2-1125-4FB4-9CCC-E98418015FB2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15D3-2DD4-4CEF-B527-9B8228911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136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7DD2-1125-4FB4-9CCC-E98418015FB2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15D3-2DD4-4CEF-B527-9B8228911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61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7DD2-1125-4FB4-9CCC-E98418015FB2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15D3-2DD4-4CEF-B527-9B8228911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03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7DD2-1125-4FB4-9CCC-E98418015FB2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15D3-2DD4-4CEF-B527-9B8228911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08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7DD2-1125-4FB4-9CCC-E98418015FB2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15D3-2DD4-4CEF-B527-9B8228911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72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7DD2-1125-4FB4-9CCC-E98418015FB2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15D3-2DD4-4CEF-B527-9B8228911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752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7DD2-1125-4FB4-9CCC-E98418015FB2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15D3-2DD4-4CEF-B527-9B8228911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02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87DD2-1125-4FB4-9CCC-E98418015FB2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F15D3-2DD4-4CEF-B527-9B8228911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68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3036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1502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2446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9646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05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9043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336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2437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4203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34042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0</Words>
  <Application>Microsoft Office PowerPoint</Application>
  <PresentationFormat>Лист A4 (210x297 мм)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Stylepix</dc:creator>
  <cp:lastModifiedBy>StylePix</cp:lastModifiedBy>
  <cp:revision>14</cp:revision>
  <dcterms:created xsi:type="dcterms:W3CDTF">2019-07-05T12:07:38Z</dcterms:created>
  <dcterms:modified xsi:type="dcterms:W3CDTF">2021-09-15T20:09:17Z</dcterms:modified>
</cp:coreProperties>
</file>